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e332df5976896e824c2534030502c0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ah-RU" sz="1600" b="1" dirty="0" smtClean="0">
                <a:latin typeface="Times New Roman" pitchFamily="18" charset="0"/>
                <a:cs typeface="Times New Roman" pitchFamily="18" charset="0"/>
              </a:rPr>
              <a:t>Г.Е.Скрябин аатынан «Эйгэ» норуот айымньытын дьиэтин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ah-RU" sz="1600" b="1" dirty="0" smtClean="0">
                <a:latin typeface="Times New Roman" pitchFamily="18" charset="0"/>
                <a:cs typeface="Times New Roman" pitchFamily="18" charset="0"/>
              </a:rPr>
              <a:t> иһинэн үлэлиир түмсүүлэр расписаниялара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71471" y="1000107"/>
          <a:ext cx="7929618" cy="5545923"/>
        </p:xfrm>
        <a:graphic>
          <a:graphicData uri="http://schemas.openxmlformats.org/drawingml/2006/table">
            <a:tbl>
              <a:tblPr/>
              <a:tblGrid>
                <a:gridCol w="335644"/>
                <a:gridCol w="2064661"/>
                <a:gridCol w="1355830"/>
                <a:gridCol w="1247628"/>
                <a:gridCol w="2925855"/>
              </a:tblGrid>
              <a:tr h="2369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dirty="0">
                          <a:latin typeface="Times New Roman"/>
                          <a:ea typeface="Calibri"/>
                          <a:cs typeface="Times New Roman"/>
                        </a:rPr>
                        <a:t>Куруһуок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dirty="0">
                          <a:latin typeface="Times New Roman"/>
                          <a:ea typeface="Calibri"/>
                          <a:cs typeface="Times New Roman"/>
                        </a:rPr>
                        <a:t>Нэдиэлэтэ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dirty="0">
                          <a:latin typeface="Times New Roman"/>
                          <a:ea typeface="Calibri"/>
                          <a:cs typeface="Times New Roman"/>
                        </a:rPr>
                        <a:t>Чаһыыта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dirty="0">
                          <a:latin typeface="Times New Roman"/>
                          <a:ea typeface="Calibri"/>
                          <a:cs typeface="Times New Roman"/>
                        </a:rPr>
                        <a:t>Эппиэтинэстээх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9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Ырыа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ҕа д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ьахталлар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 куруһуоктара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Понедельник, среда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.00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окольникова Александра Семеновна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9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«Уран тыл» 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куруһуога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реда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12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Попова Евдокия Дмитриевна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9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Ырыаҕа эр дьон куруһуога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Понедельник, среда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17.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Сокольникова Александра Семеновна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Фольклор 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19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Сокольникова Александра Семеновна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Уол оҕо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Вторник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 – 17.00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Катаков Радислав Филиппович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9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Үҥкүү куруһуога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Вторник, четверг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2.3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Холмогорова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Туйаара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Михайловна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Макарова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Сардаана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Филипповна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Доруобуйа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ҕ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а ту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Һ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алаах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дьарыктар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Среда, четверг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.00-1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.00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Сивцева Мария Максимовна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Үҥкүү куруһуога ыччаттарга 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Вторник, четверг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19.00-20.00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Холмогорова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Туйаара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Михайловна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Макарова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Сардаана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Филипповна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Оһуор дьарҕаа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» куру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һуога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Четверг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00 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16</a:t>
                      </a: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Попова Евдокия Дмитриевна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Театр</a:t>
                      </a: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лизованнай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 кружок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Четверг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16.00-17.00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Катаков Радислав Филиппович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900" dirty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Ырыа кута (ыччаттарга)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Вторник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16.00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Сивцева Мария Максимовна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9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400" b="1" i="1" dirty="0">
                          <a:latin typeface="Times New Roman"/>
                          <a:ea typeface="Calibri"/>
                          <a:cs typeface="Times New Roman"/>
                        </a:rPr>
                        <a:t>Тобуллаҕас өй</a:t>
                      </a:r>
                      <a:endParaRPr lang="ru-RU" sz="14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Понедельник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>
                          <a:latin typeface="Times New Roman"/>
                          <a:ea typeface="Calibri"/>
                          <a:cs typeface="Times New Roman"/>
                        </a:rPr>
                        <a:t>14.00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ah-RU" sz="1200" dirty="0">
                          <a:latin typeface="Times New Roman"/>
                          <a:ea typeface="Calibri"/>
                          <a:cs typeface="Times New Roman"/>
                        </a:rPr>
                        <a:t>Попова Евдокия Дмитриевна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193</Words>
  <PresentationFormat>Экран (4:3)</PresentationFormat>
  <Paragraphs>67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Г.Е.Скрябин аатынан «Эйгэ» норуот айымньытын дьиэтин  иһинэн үлэлиир түмсүүлэр расписаниялара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4</cp:revision>
  <dcterms:modified xsi:type="dcterms:W3CDTF">2025-11-27T04:28:19Z</dcterms:modified>
</cp:coreProperties>
</file>